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89" r:id="rId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202C8F"/>
    <a:srgbClr val="AAC4E9"/>
    <a:srgbClr val="F5CDCE"/>
    <a:srgbClr val="FDFBF6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44"/>
    <p:restoredTop sz="96197" autoAdjust="0"/>
  </p:normalViewPr>
  <p:slideViewPr>
    <p:cSldViewPr snapToGrid="0" snapToObjects="1">
      <p:cViewPr varScale="1">
        <p:scale>
          <a:sx n="90" d="100"/>
          <a:sy n="90" d="100"/>
        </p:scale>
        <p:origin x="240" y="99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5CDCE"/>
            </a:gs>
            <a:gs pos="28000">
              <a:schemeClr val="accent1">
                <a:lumMod val="45000"/>
                <a:lumOff val="55000"/>
              </a:schemeClr>
            </a:gs>
            <a:gs pos="2000">
              <a:schemeClr val="accent1">
                <a:lumMod val="45000"/>
                <a:lumOff val="55000"/>
              </a:schemeClr>
            </a:gs>
            <a:gs pos="100000">
              <a:srgbClr val="F5CDC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5C35AA-6038-FA8C-C711-AC8E39AF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071813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F8098E-D219-07A1-DB0C-7E0907CF9A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Scheduled stretches</a:t>
            </a:r>
          </a:p>
          <a:p>
            <a:r>
              <a:rPr lang="en-US" dirty="0"/>
              <a:t>Video instruction</a:t>
            </a:r>
          </a:p>
          <a:p>
            <a:r>
              <a:rPr lang="en-US" dirty="0"/>
              <a:t>Timed exercises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D97288F-DE77-2C7D-B720-DC62E6021F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69564" cy="3071813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664EB5-0323-523D-4C1C-5FF2516EDC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Professors, teachers</a:t>
            </a:r>
          </a:p>
          <a:p>
            <a:r>
              <a:rPr lang="en-US" dirty="0"/>
              <a:t>Students</a:t>
            </a:r>
          </a:p>
          <a:p>
            <a:r>
              <a:rPr lang="en-US" dirty="0"/>
              <a:t>Writers, artists, white-collar workers</a:t>
            </a:r>
          </a:p>
        </p:txBody>
      </p:sp>
      <p:pic>
        <p:nvPicPr>
          <p:cNvPr id="48" name="Picture Placeholder 289" descr="person with loud speaker icon">
            <a:extLst>
              <a:ext uri="{FF2B5EF4-FFF2-40B4-BE49-F238E27FC236}">
                <a16:creationId xmlns:a16="http://schemas.microsoft.com/office/drawing/2014/main" id="{32EE89C2-E8D2-3F28-AF5B-F1F905F405C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/>
          <a:stretch/>
        </p:blipFill>
        <p:spPr/>
      </p:pic>
      <p:pic>
        <p:nvPicPr>
          <p:cNvPr id="49" name="Picture Placeholder 291" descr="checklist icon">
            <a:extLst>
              <a:ext uri="{FF2B5EF4-FFF2-40B4-BE49-F238E27FC236}">
                <a16:creationId xmlns:a16="http://schemas.microsoft.com/office/drawing/2014/main" id="{6AFE4644-EA78-D919-2909-588A4315360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/>
          <a:stretch/>
        </p:blipFill>
        <p:spPr/>
      </p:pic>
      <p:pic>
        <p:nvPicPr>
          <p:cNvPr id="51" name="Picture 50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851C05F-D1D0-8696-722C-41A2E152F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30551" r="19376"/>
          <a:stretch/>
        </p:blipFill>
        <p:spPr>
          <a:xfrm rot="5400000">
            <a:off x="2296089" y="-1109939"/>
            <a:ext cx="1029953" cy="3502820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80E0EB8-8132-6DA3-492A-96A8A11DD264}"/>
              </a:ext>
            </a:extLst>
          </p:cNvPr>
          <p:cNvSpPr txBox="1"/>
          <p:nvPr/>
        </p:nvSpPr>
        <p:spPr>
          <a:xfrm>
            <a:off x="1059655" y="1030664"/>
            <a:ext cx="46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Schedule time throughout your day to stretch to prevent wrist damage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A42C6-4F60-E5AE-8D66-53F7BB022454}"/>
              </a:ext>
            </a:extLst>
          </p:cNvPr>
          <p:cNvSpPr txBox="1"/>
          <p:nvPr/>
        </p:nvSpPr>
        <p:spPr>
          <a:xfrm>
            <a:off x="1059656" y="6051728"/>
            <a:ext cx="1007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*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LeBLANC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, K. I. M. E. D. W. A. R. D., &amp; 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Cestia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, W. (2011, April 15). </a:t>
            </a:r>
            <a:r>
              <a:rPr lang="en-US" sz="1200" b="0" i="1" u="none" strike="noStrike" dirty="0">
                <a:solidFill>
                  <a:srgbClr val="DF8C8C"/>
                </a:solidFill>
                <a:effectLst/>
              </a:rPr>
              <a:t>Carpal tunnel syndrome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. American Family Physician. Retrieved April 30, 2023, from https://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www.aafp.org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/pubs/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afp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/issues/2011/0415/p952.html#:~:text=Carpal%20tunnel%20syndrome%20is%20the,adults%20in%20the%20general%20population. 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16388FFB-6718-7037-25AC-68139935C6EB}"/>
              </a:ext>
            </a:extLst>
          </p:cNvPr>
          <p:cNvSpPr txBox="1">
            <a:spLocks/>
          </p:cNvSpPr>
          <p:nvPr/>
        </p:nvSpPr>
        <p:spPr>
          <a:xfrm>
            <a:off x="8119491" y="2743200"/>
            <a:ext cx="3328416" cy="307181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pic>
        <p:nvPicPr>
          <p:cNvPr id="59" name="Picture Placeholder 287" descr="blueprint icon">
            <a:extLst>
              <a:ext uri="{FF2B5EF4-FFF2-40B4-BE49-F238E27FC236}">
                <a16:creationId xmlns:a16="http://schemas.microsoft.com/office/drawing/2014/main" id="{A107FA47-6425-B5A8-7D8A-73BE473D775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t="85" b="85"/>
          <a:stretch/>
        </p:blipFill>
        <p:spPr/>
      </p:pic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1088FD24-0BA3-034D-9BF6-413823ACCED5}"/>
              </a:ext>
            </a:extLst>
          </p:cNvPr>
          <p:cNvSpPr txBox="1">
            <a:spLocks/>
          </p:cNvSpPr>
          <p:nvPr/>
        </p:nvSpPr>
        <p:spPr>
          <a:xfrm>
            <a:off x="8361711" y="3950208"/>
            <a:ext cx="2770632" cy="17362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*3 to 6% of Americans have carpal tunnel</a:t>
            </a:r>
          </a:p>
          <a:p>
            <a:r>
              <a:rPr lang="en-US" dirty="0"/>
              <a:t>Caused by repetitive tasks, usually due to work or hobbies</a:t>
            </a:r>
          </a:p>
          <a:p>
            <a:r>
              <a:rPr lang="en-US" dirty="0"/>
              <a:t>If the right steps are taken early, it can be avoided</a:t>
            </a:r>
          </a:p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E1472-AFFB-D338-2054-B7FF663E06EB}"/>
              </a:ext>
            </a:extLst>
          </p:cNvPr>
          <p:cNvSpPr txBox="1"/>
          <p:nvPr/>
        </p:nvSpPr>
        <p:spPr>
          <a:xfrm>
            <a:off x="1092375" y="1654586"/>
            <a:ext cx="350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02C8F"/>
                </a:solidFill>
              </a:rPr>
              <a:t>Created by Usif Aikhuele</a:t>
            </a:r>
          </a:p>
        </p:txBody>
      </p:sp>
      <p:sp>
        <p:nvSpPr>
          <p:cNvPr id="66" name="Title 44">
            <a:extLst>
              <a:ext uri="{FF2B5EF4-FFF2-40B4-BE49-F238E27FC236}">
                <a16:creationId xmlns:a16="http://schemas.microsoft.com/office/drawing/2014/main" id="{5E1C0A6D-9234-9DD9-567F-FAC2704A2907}"/>
              </a:ext>
            </a:extLst>
          </p:cNvPr>
          <p:cNvSpPr txBox="1">
            <a:spLocks/>
          </p:cNvSpPr>
          <p:nvPr/>
        </p:nvSpPr>
        <p:spPr>
          <a:xfrm>
            <a:off x="1059656" y="379724"/>
            <a:ext cx="10671048" cy="55399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F5CDC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n-US" sz="3000" dirty="0">
                <a:solidFill>
                  <a:srgbClr val="AAC4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HandTracker</a:t>
            </a:r>
          </a:p>
        </p:txBody>
      </p:sp>
      <p:pic>
        <p:nvPicPr>
          <p:cNvPr id="68" name="Picture 67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393A93DC-B114-C063-5AB5-F24B5032B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520695" y="184228"/>
            <a:ext cx="3061193" cy="229589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853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157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Aharoni</vt:lpstr>
      <vt:lpstr>Arial</vt:lpstr>
      <vt:lpstr>Arial Black</vt:lpstr>
      <vt:lpstr>Sabon Next LT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MyHandTracker</dc:title>
  <dc:subject/>
  <dc:creator>Usif Aikhuele</dc:creator>
  <cp:lastModifiedBy>Usif Aikhuele</cp:lastModifiedBy>
  <cp:revision>7</cp:revision>
  <dcterms:created xsi:type="dcterms:W3CDTF">2023-04-30T17:32:36Z</dcterms:created>
  <dcterms:modified xsi:type="dcterms:W3CDTF">2023-04-30T21:38:39Z</dcterms:modified>
</cp:coreProperties>
</file>